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59" r:id="rId4"/>
    <p:sldId id="266" r:id="rId5"/>
    <p:sldId id="258" r:id="rId6"/>
    <p:sldId id="261" r:id="rId7"/>
    <p:sldId id="262" r:id="rId8"/>
    <p:sldId id="265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2364" y="-10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01.png"/><Relationship Id="rId7" Type="http://schemas.openxmlformats.org/officeDocument/2006/relationships/image" Target="../media/image291.png"/><Relationship Id="rId2" Type="http://schemas.openxmlformats.org/officeDocument/2006/relationships/image" Target="../media/image271.png"/><Relationship Id="rId1" Type="http://schemas.openxmlformats.org/officeDocument/2006/relationships/image" Target="../media/image261.png"/><Relationship Id="rId6" Type="http://schemas.openxmlformats.org/officeDocument/2006/relationships/image" Target="../media/image281.png"/><Relationship Id="rId5" Type="http://schemas.openxmlformats.org/officeDocument/2006/relationships/image" Target="../media/image331.png"/><Relationship Id="rId4" Type="http://schemas.openxmlformats.org/officeDocument/2006/relationships/image" Target="../media/image3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86917B-F025-44BA-9FA9-15FEB8CBFCF4}" type="doc">
      <dgm:prSet loTypeId="urn:microsoft.com/office/officeart/2005/8/layout/radial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A5A9786-7F17-4EF2-905B-8F9367012290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400" cap="all" baseline="0" dirty="0"/>
        </a:p>
      </dgm:t>
    </dgm:pt>
    <dgm:pt modelId="{5D6B747F-68FB-4D6D-8D6B-B560E72721B7}" type="parTrans" cxnId="{F2318986-E915-4F39-B608-AC9E1AA8405D}">
      <dgm:prSet/>
      <dgm:spPr/>
      <dgm:t>
        <a:bodyPr/>
        <a:lstStyle/>
        <a:p>
          <a:endParaRPr lang="ru-RU"/>
        </a:p>
      </dgm:t>
    </dgm:pt>
    <dgm:pt modelId="{CB7595A9-C37F-4EBA-8C04-D07335C14E7C}" type="sibTrans" cxnId="{F2318986-E915-4F39-B608-AC9E1AA8405D}">
      <dgm:prSet/>
      <dgm:spPr/>
      <dgm:t>
        <a:bodyPr/>
        <a:lstStyle/>
        <a:p>
          <a:endParaRPr lang="ru-RU"/>
        </a:p>
      </dgm:t>
    </dgm:pt>
    <dgm:pt modelId="{C51EBBF2-2136-49F4-A2DA-E27223B9F9B5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000" dirty="0"/>
        </a:p>
      </dgm:t>
    </dgm:pt>
    <dgm:pt modelId="{8A1BA2BD-EBBB-40B5-9FAD-D82021AD8359}" type="parTrans" cxnId="{4A7649EA-0A63-46C0-AA2C-68DE0221270F}">
      <dgm:prSet/>
      <dgm:spPr/>
      <dgm:t>
        <a:bodyPr/>
        <a:lstStyle/>
        <a:p>
          <a:endParaRPr lang="ru-RU"/>
        </a:p>
      </dgm:t>
    </dgm:pt>
    <dgm:pt modelId="{4B9BF9F6-9B54-459C-AC5C-2969AD3F2AA3}" type="sibTrans" cxnId="{4A7649EA-0A63-46C0-AA2C-68DE0221270F}">
      <dgm:prSet/>
      <dgm:spPr/>
      <dgm:t>
        <a:bodyPr/>
        <a:lstStyle/>
        <a:p>
          <a:endParaRPr lang="ru-RU"/>
        </a:p>
      </dgm:t>
    </dgm:pt>
    <dgm:pt modelId="{5E209135-88E0-4AF9-B7FF-7844D73AAB85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000" dirty="0"/>
        </a:p>
      </dgm:t>
    </dgm:pt>
    <dgm:pt modelId="{3ACA04D3-35A1-472C-88FF-5EAD8E245035}" type="parTrans" cxnId="{5254F772-BA59-47F9-A99F-A68909D6C712}">
      <dgm:prSet/>
      <dgm:spPr/>
      <dgm:t>
        <a:bodyPr/>
        <a:lstStyle/>
        <a:p>
          <a:endParaRPr lang="ru-RU"/>
        </a:p>
      </dgm:t>
    </dgm:pt>
    <dgm:pt modelId="{73C97463-B4E5-4421-AFE6-E9475318288D}" type="sibTrans" cxnId="{5254F772-BA59-47F9-A99F-A68909D6C712}">
      <dgm:prSet/>
      <dgm:spPr/>
      <dgm:t>
        <a:bodyPr/>
        <a:lstStyle/>
        <a:p>
          <a:endParaRPr lang="ru-RU"/>
        </a:p>
      </dgm:t>
    </dgm:pt>
    <dgm:pt modelId="{3A1D5588-7F5B-4812-B05A-12F9C9980B82}">
      <dgm:prSet phldrT="[Текст]" custT="1"/>
      <dgm:spPr/>
      <dgm:t>
        <a:bodyPr/>
        <a:lstStyle/>
        <a:p>
          <a:r>
            <a:rPr lang="ru-RU" sz="1000" dirty="0" smtClean="0"/>
            <a:t>Творческие союзы СПб И РФ: художников, дизайнеров, архитекторов, творческих работников</a:t>
          </a:r>
          <a:endParaRPr lang="ru-RU" sz="1000" dirty="0"/>
        </a:p>
      </dgm:t>
    </dgm:pt>
    <dgm:pt modelId="{79F4B93E-FCFB-4D2E-B62C-0500213A0791}" type="parTrans" cxnId="{A83FFC57-4367-445F-B959-B9E0FF255B49}">
      <dgm:prSet/>
      <dgm:spPr/>
      <dgm:t>
        <a:bodyPr/>
        <a:lstStyle/>
        <a:p>
          <a:endParaRPr lang="ru-RU"/>
        </a:p>
      </dgm:t>
    </dgm:pt>
    <dgm:pt modelId="{05468F87-D3CC-4621-AA8B-06E24DCED2B6}" type="sibTrans" cxnId="{A83FFC57-4367-445F-B959-B9E0FF255B49}">
      <dgm:prSet/>
      <dgm:spPr/>
      <dgm:t>
        <a:bodyPr/>
        <a:lstStyle/>
        <a:p>
          <a:endParaRPr lang="ru-RU"/>
        </a:p>
      </dgm:t>
    </dgm:pt>
    <dgm:pt modelId="{F79CC69C-1DE6-43BF-8249-4F10BDCC0491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000" dirty="0"/>
        </a:p>
      </dgm:t>
    </dgm:pt>
    <dgm:pt modelId="{74D9DD28-F56A-42C1-82FF-C79C0017E3D7}" type="parTrans" cxnId="{D3ECE48C-2A15-4E10-9103-798E6FD56133}">
      <dgm:prSet/>
      <dgm:spPr/>
      <dgm:t>
        <a:bodyPr/>
        <a:lstStyle/>
        <a:p>
          <a:endParaRPr lang="ru-RU"/>
        </a:p>
      </dgm:t>
    </dgm:pt>
    <dgm:pt modelId="{9DAAA86A-A633-4266-B0DA-CD06CFE65232}" type="sibTrans" cxnId="{D3ECE48C-2A15-4E10-9103-798E6FD56133}">
      <dgm:prSet/>
      <dgm:spPr/>
      <dgm:t>
        <a:bodyPr/>
        <a:lstStyle/>
        <a:p>
          <a:endParaRPr lang="ru-RU"/>
        </a:p>
      </dgm:t>
    </dgm:pt>
    <dgm:pt modelId="{04731137-7E45-4865-BA40-6E71C182DB3C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59358D-BE45-4CE0-A0B5-03374C554D88}" type="parTrans" cxnId="{AD662DD5-1128-4A9C-8524-F89E145C6A34}">
      <dgm:prSet/>
      <dgm:spPr/>
      <dgm:t>
        <a:bodyPr/>
        <a:lstStyle/>
        <a:p>
          <a:endParaRPr lang="ru-RU"/>
        </a:p>
      </dgm:t>
    </dgm:pt>
    <dgm:pt modelId="{5200D072-ACF0-4DFD-B28C-6B2560BA03BC}" type="sibTrans" cxnId="{AD662DD5-1128-4A9C-8524-F89E145C6A34}">
      <dgm:prSet/>
      <dgm:spPr/>
      <dgm:t>
        <a:bodyPr/>
        <a:lstStyle/>
        <a:p>
          <a:endParaRPr lang="ru-RU"/>
        </a:p>
      </dgm:t>
    </dgm:pt>
    <dgm:pt modelId="{93D62CC6-EC5E-470B-834A-DC76153FC0EF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 smtClean="0"/>
        </a:p>
      </dgm:t>
    </dgm:pt>
    <dgm:pt modelId="{95737E90-75C4-41FA-A7C9-A3AC57B9BED1}" type="parTrans" cxnId="{050D86BD-8840-439D-B466-5738785F759C}">
      <dgm:prSet/>
      <dgm:spPr/>
      <dgm:t>
        <a:bodyPr/>
        <a:lstStyle/>
        <a:p>
          <a:endParaRPr lang="ru-RU"/>
        </a:p>
      </dgm:t>
    </dgm:pt>
    <dgm:pt modelId="{2D09BDF9-336D-44D2-A1E0-60C7811D42AF}" type="sibTrans" cxnId="{050D86BD-8840-439D-B466-5738785F759C}">
      <dgm:prSet/>
      <dgm:spPr/>
      <dgm:t>
        <a:bodyPr/>
        <a:lstStyle/>
        <a:p>
          <a:endParaRPr lang="ru-RU"/>
        </a:p>
      </dgm:t>
    </dgm:pt>
    <dgm:pt modelId="{97B99F5E-6449-4E5C-9858-4877ACCAFBC3}">
      <dgm:prSet/>
      <dgm:spPr/>
      <dgm:t>
        <a:bodyPr/>
        <a:lstStyle/>
        <a:p>
          <a:r>
            <a:rPr lang="ru-RU" dirty="0" smtClean="0"/>
            <a:t>Федерации СПб и РФ: шахмат, акробатического рок-н-ролла,  танцевального спорта,  фехтования</a:t>
          </a:r>
          <a:endParaRPr lang="ru-RU" dirty="0"/>
        </a:p>
      </dgm:t>
    </dgm:pt>
    <dgm:pt modelId="{06F148E9-02FC-4972-817D-8E7FA63BF4AB}" type="parTrans" cxnId="{051D70E8-87D6-4961-B1B5-8AC05C141826}">
      <dgm:prSet/>
      <dgm:spPr/>
      <dgm:t>
        <a:bodyPr/>
        <a:lstStyle/>
        <a:p>
          <a:endParaRPr lang="ru-RU"/>
        </a:p>
      </dgm:t>
    </dgm:pt>
    <dgm:pt modelId="{94FFB77F-BD66-452F-BAE0-79FF6E89DDAC}" type="sibTrans" cxnId="{051D70E8-87D6-4961-B1B5-8AC05C141826}">
      <dgm:prSet/>
      <dgm:spPr/>
      <dgm:t>
        <a:bodyPr/>
        <a:lstStyle/>
        <a:p>
          <a:endParaRPr lang="ru-RU"/>
        </a:p>
      </dgm:t>
    </dgm:pt>
    <dgm:pt modelId="{B09286B5-676E-4011-A785-745156FCC4E1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4C98753-44CE-461D-80BA-8DBFE1293902}" type="parTrans" cxnId="{46CC10EB-85FF-49CD-8E8A-D5193AF010D0}">
      <dgm:prSet/>
      <dgm:spPr/>
      <dgm:t>
        <a:bodyPr/>
        <a:lstStyle/>
        <a:p>
          <a:endParaRPr lang="ru-RU"/>
        </a:p>
      </dgm:t>
    </dgm:pt>
    <dgm:pt modelId="{96416C94-83FF-43E9-8C11-C3F876AF8ABD}" type="sibTrans" cxnId="{46CC10EB-85FF-49CD-8E8A-D5193AF010D0}">
      <dgm:prSet/>
      <dgm:spPr/>
      <dgm:t>
        <a:bodyPr/>
        <a:lstStyle/>
        <a:p>
          <a:endParaRPr lang="ru-RU"/>
        </a:p>
      </dgm:t>
    </dgm:pt>
    <dgm:pt modelId="{D4BDAC8F-3509-4E85-85BE-A11E04917627}">
      <dgm:prSet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9CCA319-2F6D-48CD-886D-08547F5B8C54}" type="parTrans" cxnId="{FC15D229-3A11-41F4-99E9-74D1A78D15D9}">
      <dgm:prSet/>
      <dgm:spPr/>
      <dgm:t>
        <a:bodyPr/>
        <a:lstStyle/>
        <a:p>
          <a:endParaRPr lang="ru-RU"/>
        </a:p>
      </dgm:t>
    </dgm:pt>
    <dgm:pt modelId="{703AE1AC-F69D-4341-A645-82A99D37355C}" type="sibTrans" cxnId="{FC15D229-3A11-41F4-99E9-74D1A78D15D9}">
      <dgm:prSet/>
      <dgm:spPr/>
      <dgm:t>
        <a:bodyPr/>
        <a:lstStyle/>
        <a:p>
          <a:endParaRPr lang="ru-RU"/>
        </a:p>
      </dgm:t>
    </dgm:pt>
    <dgm:pt modelId="{14746AF0-820A-45FA-8A5B-BC3735EDBE29}" type="pres">
      <dgm:prSet presAssocID="{5C86917B-F025-44BA-9FA9-15FEB8CBFC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0A8727-8B36-4EA3-ABBF-E423BB99FC1A}" type="pres">
      <dgm:prSet presAssocID="{EA5A9786-7F17-4EF2-905B-8F9367012290}" presName="centerShape" presStyleLbl="node0" presStyleIdx="0" presStyleCnt="1" custScaleX="272829" custScaleY="268445" custLinFactNeighborX="-7832" custLinFactNeighborY="-12"/>
      <dgm:spPr/>
      <dgm:t>
        <a:bodyPr/>
        <a:lstStyle/>
        <a:p>
          <a:endParaRPr lang="ru-RU"/>
        </a:p>
      </dgm:t>
    </dgm:pt>
    <dgm:pt modelId="{8E8C7041-10F1-47C4-9771-D939887E9FC2}" type="pres">
      <dgm:prSet presAssocID="{8A1BA2BD-EBBB-40B5-9FAD-D82021AD8359}" presName="Name9" presStyleLbl="parChTrans1D2" presStyleIdx="0" presStyleCnt="9"/>
      <dgm:spPr/>
      <dgm:t>
        <a:bodyPr/>
        <a:lstStyle/>
        <a:p>
          <a:endParaRPr lang="ru-RU"/>
        </a:p>
      </dgm:t>
    </dgm:pt>
    <dgm:pt modelId="{87A4523A-60F5-4E58-96DA-DCECA3E443B0}" type="pres">
      <dgm:prSet presAssocID="{8A1BA2BD-EBBB-40B5-9FAD-D82021AD8359}" presName="connTx" presStyleLbl="parChTrans1D2" presStyleIdx="0" presStyleCnt="9"/>
      <dgm:spPr/>
      <dgm:t>
        <a:bodyPr/>
        <a:lstStyle/>
        <a:p>
          <a:endParaRPr lang="ru-RU"/>
        </a:p>
      </dgm:t>
    </dgm:pt>
    <dgm:pt modelId="{4409D195-B644-4D1C-A7A1-90F6238F2253}" type="pres">
      <dgm:prSet presAssocID="{C51EBBF2-2136-49F4-A2DA-E27223B9F9B5}" presName="node" presStyleLbl="node1" presStyleIdx="0" presStyleCnt="9" custScaleX="135796" custScaleY="146233" custRadScaleRad="101037" custRadScaleInc="18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3F0C9-6276-4C4B-AC07-C12C47B34FD6}" type="pres">
      <dgm:prSet presAssocID="{AB59358D-BE45-4CE0-A0B5-03374C554D88}" presName="Name9" presStyleLbl="parChTrans1D2" presStyleIdx="1" presStyleCnt="9"/>
      <dgm:spPr/>
      <dgm:t>
        <a:bodyPr/>
        <a:lstStyle/>
        <a:p>
          <a:endParaRPr lang="ru-RU"/>
        </a:p>
      </dgm:t>
    </dgm:pt>
    <dgm:pt modelId="{2F4A5CB0-D23E-4602-9DA6-C54B3E57F517}" type="pres">
      <dgm:prSet presAssocID="{AB59358D-BE45-4CE0-A0B5-03374C554D88}" presName="connTx" presStyleLbl="parChTrans1D2" presStyleIdx="1" presStyleCnt="9"/>
      <dgm:spPr/>
      <dgm:t>
        <a:bodyPr/>
        <a:lstStyle/>
        <a:p>
          <a:endParaRPr lang="ru-RU"/>
        </a:p>
      </dgm:t>
    </dgm:pt>
    <dgm:pt modelId="{FC538398-1E69-44F8-A677-026849632F3D}" type="pres">
      <dgm:prSet presAssocID="{04731137-7E45-4865-BA40-6E71C182DB3C}" presName="node" presStyleLbl="node1" presStyleIdx="1" presStyleCnt="9" custScaleX="123756" custScaleY="129822" custRadScaleRad="123304" custRadScaleInc="12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33976-548A-4634-BF6C-02E17059EA57}" type="pres">
      <dgm:prSet presAssocID="{95737E90-75C4-41FA-A7C9-A3AC57B9BED1}" presName="Name9" presStyleLbl="parChTrans1D2" presStyleIdx="2" presStyleCnt="9"/>
      <dgm:spPr/>
      <dgm:t>
        <a:bodyPr/>
        <a:lstStyle/>
        <a:p>
          <a:endParaRPr lang="ru-RU"/>
        </a:p>
      </dgm:t>
    </dgm:pt>
    <dgm:pt modelId="{A02C8526-63C1-4215-AF1E-5DC8AAE27D24}" type="pres">
      <dgm:prSet presAssocID="{95737E90-75C4-41FA-A7C9-A3AC57B9BED1}" presName="connTx" presStyleLbl="parChTrans1D2" presStyleIdx="2" presStyleCnt="9"/>
      <dgm:spPr/>
      <dgm:t>
        <a:bodyPr/>
        <a:lstStyle/>
        <a:p>
          <a:endParaRPr lang="ru-RU"/>
        </a:p>
      </dgm:t>
    </dgm:pt>
    <dgm:pt modelId="{72A2CF62-3469-441E-93AE-55012E97D377}" type="pres">
      <dgm:prSet presAssocID="{93D62CC6-EC5E-470B-834A-DC76153FC0EF}" presName="node" presStyleLbl="node1" presStyleIdx="2" presStyleCnt="9" custScaleX="129821" custScaleY="129821" custRadScaleRad="170227" custRadScaleInc="-60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11490-DD5C-4A07-9371-4BECC362A965}" type="pres">
      <dgm:prSet presAssocID="{06F148E9-02FC-4972-817D-8E7FA63BF4AB}" presName="Name9" presStyleLbl="parChTrans1D2" presStyleIdx="3" presStyleCnt="9"/>
      <dgm:spPr/>
      <dgm:t>
        <a:bodyPr/>
        <a:lstStyle/>
        <a:p>
          <a:endParaRPr lang="ru-RU"/>
        </a:p>
      </dgm:t>
    </dgm:pt>
    <dgm:pt modelId="{179601EC-4EAF-4647-AA3E-8020119FA48C}" type="pres">
      <dgm:prSet presAssocID="{06F148E9-02FC-4972-817D-8E7FA63BF4AB}" presName="connTx" presStyleLbl="parChTrans1D2" presStyleIdx="3" presStyleCnt="9"/>
      <dgm:spPr/>
      <dgm:t>
        <a:bodyPr/>
        <a:lstStyle/>
        <a:p>
          <a:endParaRPr lang="ru-RU"/>
        </a:p>
      </dgm:t>
    </dgm:pt>
    <dgm:pt modelId="{257C3001-D095-42D2-BE82-E33AB014C5EA}" type="pres">
      <dgm:prSet presAssocID="{97B99F5E-6449-4E5C-9858-4877ACCAFBC3}" presName="node" presStyleLbl="node1" presStyleIdx="3" presStyleCnt="9" custScaleX="162219" custScaleY="159777" custRadScaleRad="146607" custRadScaleInc="-97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D268C-FF6E-42E0-8E3A-AD94D66AA9E6}" type="pres">
      <dgm:prSet presAssocID="{D9CCA319-2F6D-48CD-886D-08547F5B8C54}" presName="Name9" presStyleLbl="parChTrans1D2" presStyleIdx="4" presStyleCnt="9"/>
      <dgm:spPr/>
      <dgm:t>
        <a:bodyPr/>
        <a:lstStyle/>
        <a:p>
          <a:endParaRPr lang="ru-RU"/>
        </a:p>
      </dgm:t>
    </dgm:pt>
    <dgm:pt modelId="{945C8442-CAD8-4B81-B5E0-335B919A2D27}" type="pres">
      <dgm:prSet presAssocID="{D9CCA319-2F6D-48CD-886D-08547F5B8C54}" presName="connTx" presStyleLbl="parChTrans1D2" presStyleIdx="4" presStyleCnt="9"/>
      <dgm:spPr/>
      <dgm:t>
        <a:bodyPr/>
        <a:lstStyle/>
        <a:p>
          <a:endParaRPr lang="ru-RU"/>
        </a:p>
      </dgm:t>
    </dgm:pt>
    <dgm:pt modelId="{67325E78-649C-4B59-AC70-BEACEC7D7044}" type="pres">
      <dgm:prSet presAssocID="{D4BDAC8F-3509-4E85-85BE-A11E04917627}" presName="node" presStyleLbl="node1" presStyleIdx="4" presStyleCnt="9" custScaleX="252319" custScaleY="123117" custRadScaleRad="107059" custRadScaleInc="-49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A689E-1D6F-49C1-AC18-D5BC42B9C0E8}" type="pres">
      <dgm:prSet presAssocID="{3ACA04D3-35A1-472C-88FF-5EAD8E245035}" presName="Name9" presStyleLbl="parChTrans1D2" presStyleIdx="5" presStyleCnt="9"/>
      <dgm:spPr/>
      <dgm:t>
        <a:bodyPr/>
        <a:lstStyle/>
        <a:p>
          <a:endParaRPr lang="ru-RU"/>
        </a:p>
      </dgm:t>
    </dgm:pt>
    <dgm:pt modelId="{2F8CC61B-51F2-4153-838A-066AD4F4E06E}" type="pres">
      <dgm:prSet presAssocID="{3ACA04D3-35A1-472C-88FF-5EAD8E245035}" presName="connTx" presStyleLbl="parChTrans1D2" presStyleIdx="5" presStyleCnt="9"/>
      <dgm:spPr/>
      <dgm:t>
        <a:bodyPr/>
        <a:lstStyle/>
        <a:p>
          <a:endParaRPr lang="ru-RU"/>
        </a:p>
      </dgm:t>
    </dgm:pt>
    <dgm:pt modelId="{3797F844-4DAB-4FC3-A303-504757C8BB26}" type="pres">
      <dgm:prSet presAssocID="{5E209135-88E0-4AF9-B7FF-7844D73AAB85}" presName="node" presStyleLbl="node1" presStyleIdx="5" presStyleCnt="9" custScaleX="150496" custScaleY="130849" custRadScaleRad="126209" custRadScaleInc="131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98C56-B0FE-4680-93CE-0612F7E989DA}" type="pres">
      <dgm:prSet presAssocID="{79F4B93E-FCFB-4D2E-B62C-0500213A0791}" presName="Name9" presStyleLbl="parChTrans1D2" presStyleIdx="6" presStyleCnt="9"/>
      <dgm:spPr/>
      <dgm:t>
        <a:bodyPr/>
        <a:lstStyle/>
        <a:p>
          <a:endParaRPr lang="ru-RU"/>
        </a:p>
      </dgm:t>
    </dgm:pt>
    <dgm:pt modelId="{8130CDC4-08D8-40B8-AC37-1B3FC2EF536F}" type="pres">
      <dgm:prSet presAssocID="{79F4B93E-FCFB-4D2E-B62C-0500213A0791}" presName="connTx" presStyleLbl="parChTrans1D2" presStyleIdx="6" presStyleCnt="9"/>
      <dgm:spPr/>
      <dgm:t>
        <a:bodyPr/>
        <a:lstStyle/>
        <a:p>
          <a:endParaRPr lang="ru-RU"/>
        </a:p>
      </dgm:t>
    </dgm:pt>
    <dgm:pt modelId="{3476054B-1113-42E1-9C68-E5A00625A873}" type="pres">
      <dgm:prSet presAssocID="{3A1D5588-7F5B-4812-B05A-12F9C9980B82}" presName="node" presStyleLbl="node1" presStyleIdx="6" presStyleCnt="9" custScaleX="155740" custScaleY="147450" custRadScaleRad="157884" custRadScaleInc="111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3F375-718C-418A-B6DA-6C3CE3AF8BDB}" type="pres">
      <dgm:prSet presAssocID="{74D9DD28-F56A-42C1-82FF-C79C0017E3D7}" presName="Name9" presStyleLbl="parChTrans1D2" presStyleIdx="7" presStyleCnt="9"/>
      <dgm:spPr/>
      <dgm:t>
        <a:bodyPr/>
        <a:lstStyle/>
        <a:p>
          <a:endParaRPr lang="ru-RU"/>
        </a:p>
      </dgm:t>
    </dgm:pt>
    <dgm:pt modelId="{17C61749-23D8-4179-BCA1-B9A9306D084A}" type="pres">
      <dgm:prSet presAssocID="{74D9DD28-F56A-42C1-82FF-C79C0017E3D7}" presName="connTx" presStyleLbl="parChTrans1D2" presStyleIdx="7" presStyleCnt="9"/>
      <dgm:spPr/>
      <dgm:t>
        <a:bodyPr/>
        <a:lstStyle/>
        <a:p>
          <a:endParaRPr lang="ru-RU"/>
        </a:p>
      </dgm:t>
    </dgm:pt>
    <dgm:pt modelId="{E3AC8C8C-07AB-49BB-99B6-910D6FC0CFB1}" type="pres">
      <dgm:prSet presAssocID="{F79CC69C-1DE6-43BF-8249-4F10BDCC0491}" presName="node" presStyleLbl="node1" presStyleIdx="7" presStyleCnt="9" custScaleX="136691" custScaleY="133754" custRadScaleRad="174202" custRadScaleInc="69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264EE-0BCB-41E5-949F-A51D1B3BE6DB}" type="pres">
      <dgm:prSet presAssocID="{64C98753-44CE-461D-80BA-8DBFE1293902}" presName="Name9" presStyleLbl="parChTrans1D2" presStyleIdx="8" presStyleCnt="9"/>
      <dgm:spPr/>
      <dgm:t>
        <a:bodyPr/>
        <a:lstStyle/>
        <a:p>
          <a:endParaRPr lang="ru-RU"/>
        </a:p>
      </dgm:t>
    </dgm:pt>
    <dgm:pt modelId="{A0491810-5B1C-4E40-953B-99501590577B}" type="pres">
      <dgm:prSet presAssocID="{64C98753-44CE-461D-80BA-8DBFE1293902}" presName="connTx" presStyleLbl="parChTrans1D2" presStyleIdx="8" presStyleCnt="9"/>
      <dgm:spPr/>
      <dgm:t>
        <a:bodyPr/>
        <a:lstStyle/>
        <a:p>
          <a:endParaRPr lang="ru-RU"/>
        </a:p>
      </dgm:t>
    </dgm:pt>
    <dgm:pt modelId="{00E4096E-E5B0-4E75-BB19-3E92C22B918A}" type="pres">
      <dgm:prSet presAssocID="{B09286B5-676E-4011-A785-745156FCC4E1}" presName="node" presStyleLbl="node1" presStyleIdx="8" presStyleCnt="9" custScaleX="124146" custScaleY="129822" custRadScaleRad="131625" custRadScaleInc="4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120A9-38B8-4BE6-916A-0A5EFAB57FDF}" type="presOf" srcId="{D9CCA319-2F6D-48CD-886D-08547F5B8C54}" destId="{945C8442-CAD8-4B81-B5E0-335B919A2D27}" srcOrd="1" destOrd="0" presId="urn:microsoft.com/office/officeart/2005/8/layout/radial1"/>
    <dgm:cxn modelId="{B68BA081-08C9-4634-84F0-BA0A1B0AA257}" type="presOf" srcId="{04731137-7E45-4865-BA40-6E71C182DB3C}" destId="{FC538398-1E69-44F8-A677-026849632F3D}" srcOrd="0" destOrd="0" presId="urn:microsoft.com/office/officeart/2005/8/layout/radial1"/>
    <dgm:cxn modelId="{AAD31E8C-B90D-4B7F-BFFF-F893C2AE6C87}" type="presOf" srcId="{93D62CC6-EC5E-470B-834A-DC76153FC0EF}" destId="{72A2CF62-3469-441E-93AE-55012E97D377}" srcOrd="0" destOrd="0" presId="urn:microsoft.com/office/officeart/2005/8/layout/radial1"/>
    <dgm:cxn modelId="{3349FABD-1340-4197-B0F3-C630FC1F1FE6}" type="presOf" srcId="{F79CC69C-1DE6-43BF-8249-4F10BDCC0491}" destId="{E3AC8C8C-07AB-49BB-99B6-910D6FC0CFB1}" srcOrd="0" destOrd="0" presId="urn:microsoft.com/office/officeart/2005/8/layout/radial1"/>
    <dgm:cxn modelId="{910A351D-578A-4A12-8E6B-CD1A7A944DF0}" type="presOf" srcId="{C51EBBF2-2136-49F4-A2DA-E27223B9F9B5}" destId="{4409D195-B644-4D1C-A7A1-90F6238F2253}" srcOrd="0" destOrd="0" presId="urn:microsoft.com/office/officeart/2005/8/layout/radial1"/>
    <dgm:cxn modelId="{050D86BD-8840-439D-B466-5738785F759C}" srcId="{EA5A9786-7F17-4EF2-905B-8F9367012290}" destId="{93D62CC6-EC5E-470B-834A-DC76153FC0EF}" srcOrd="2" destOrd="0" parTransId="{95737E90-75C4-41FA-A7C9-A3AC57B9BED1}" sibTransId="{2D09BDF9-336D-44D2-A1E0-60C7811D42AF}"/>
    <dgm:cxn modelId="{1C9B56AA-AB85-4E64-8AA2-88C4FB55597A}" type="presOf" srcId="{D4BDAC8F-3509-4E85-85BE-A11E04917627}" destId="{67325E78-649C-4B59-AC70-BEACEC7D7044}" srcOrd="0" destOrd="0" presId="urn:microsoft.com/office/officeart/2005/8/layout/radial1"/>
    <dgm:cxn modelId="{5254F772-BA59-47F9-A99F-A68909D6C712}" srcId="{EA5A9786-7F17-4EF2-905B-8F9367012290}" destId="{5E209135-88E0-4AF9-B7FF-7844D73AAB85}" srcOrd="5" destOrd="0" parTransId="{3ACA04D3-35A1-472C-88FF-5EAD8E245035}" sibTransId="{73C97463-B4E5-4421-AFE6-E9475318288D}"/>
    <dgm:cxn modelId="{54E27E02-BBFF-4D5C-8125-1664AE156276}" type="presOf" srcId="{AB59358D-BE45-4CE0-A0B5-03374C554D88}" destId="{2F4A5CB0-D23E-4602-9DA6-C54B3E57F517}" srcOrd="1" destOrd="0" presId="urn:microsoft.com/office/officeart/2005/8/layout/radial1"/>
    <dgm:cxn modelId="{FF643A78-5C7F-4CCF-8CFF-09809FBBF33D}" type="presOf" srcId="{95737E90-75C4-41FA-A7C9-A3AC57B9BED1}" destId="{F4333976-548A-4634-BF6C-02E17059EA57}" srcOrd="0" destOrd="0" presId="urn:microsoft.com/office/officeart/2005/8/layout/radial1"/>
    <dgm:cxn modelId="{9AC817F7-03C6-4E36-A607-8D9DD935B708}" type="presOf" srcId="{64C98753-44CE-461D-80BA-8DBFE1293902}" destId="{A0491810-5B1C-4E40-953B-99501590577B}" srcOrd="1" destOrd="0" presId="urn:microsoft.com/office/officeart/2005/8/layout/radial1"/>
    <dgm:cxn modelId="{2D6FF95E-31D4-4432-A581-08D9449A8790}" type="presOf" srcId="{5C86917B-F025-44BA-9FA9-15FEB8CBFCF4}" destId="{14746AF0-820A-45FA-8A5B-BC3735EDBE29}" srcOrd="0" destOrd="0" presId="urn:microsoft.com/office/officeart/2005/8/layout/radial1"/>
    <dgm:cxn modelId="{FC15D229-3A11-41F4-99E9-74D1A78D15D9}" srcId="{EA5A9786-7F17-4EF2-905B-8F9367012290}" destId="{D4BDAC8F-3509-4E85-85BE-A11E04917627}" srcOrd="4" destOrd="0" parTransId="{D9CCA319-2F6D-48CD-886D-08547F5B8C54}" sibTransId="{703AE1AC-F69D-4341-A645-82A99D37355C}"/>
    <dgm:cxn modelId="{E12680E3-5BB2-40C3-A7A0-E115049F07E0}" type="presOf" srcId="{8A1BA2BD-EBBB-40B5-9FAD-D82021AD8359}" destId="{8E8C7041-10F1-47C4-9771-D939887E9FC2}" srcOrd="0" destOrd="0" presId="urn:microsoft.com/office/officeart/2005/8/layout/radial1"/>
    <dgm:cxn modelId="{B4ED2927-B63E-4A0F-9CCB-2BA26368D105}" type="presOf" srcId="{3ACA04D3-35A1-472C-88FF-5EAD8E245035}" destId="{2F8CC61B-51F2-4153-838A-066AD4F4E06E}" srcOrd="1" destOrd="0" presId="urn:microsoft.com/office/officeart/2005/8/layout/radial1"/>
    <dgm:cxn modelId="{82292B8F-F6C0-4E3B-9A31-27D9156F6815}" type="presOf" srcId="{3ACA04D3-35A1-472C-88FF-5EAD8E245035}" destId="{354A689E-1D6F-49C1-AC18-D5BC42B9C0E8}" srcOrd="0" destOrd="0" presId="urn:microsoft.com/office/officeart/2005/8/layout/radial1"/>
    <dgm:cxn modelId="{051D70E8-87D6-4961-B1B5-8AC05C141826}" srcId="{EA5A9786-7F17-4EF2-905B-8F9367012290}" destId="{97B99F5E-6449-4E5C-9858-4877ACCAFBC3}" srcOrd="3" destOrd="0" parTransId="{06F148E9-02FC-4972-817D-8E7FA63BF4AB}" sibTransId="{94FFB77F-BD66-452F-BAE0-79FF6E89DDAC}"/>
    <dgm:cxn modelId="{EEA4C231-CCA0-4F7B-AD14-218E3A27060D}" type="presOf" srcId="{97B99F5E-6449-4E5C-9858-4877ACCAFBC3}" destId="{257C3001-D095-42D2-BE82-E33AB014C5EA}" srcOrd="0" destOrd="0" presId="urn:microsoft.com/office/officeart/2005/8/layout/radial1"/>
    <dgm:cxn modelId="{0055408D-37A9-41F0-80D2-0135C7FB3F8F}" type="presOf" srcId="{79F4B93E-FCFB-4D2E-B62C-0500213A0791}" destId="{95E98C56-B0FE-4680-93CE-0612F7E989DA}" srcOrd="0" destOrd="0" presId="urn:microsoft.com/office/officeart/2005/8/layout/radial1"/>
    <dgm:cxn modelId="{F94F05C8-4985-42B9-96CE-D51910A9D192}" type="presOf" srcId="{74D9DD28-F56A-42C1-82FF-C79C0017E3D7}" destId="{3E43F375-718C-418A-B6DA-6C3CE3AF8BDB}" srcOrd="0" destOrd="0" presId="urn:microsoft.com/office/officeart/2005/8/layout/radial1"/>
    <dgm:cxn modelId="{4A7649EA-0A63-46C0-AA2C-68DE0221270F}" srcId="{EA5A9786-7F17-4EF2-905B-8F9367012290}" destId="{C51EBBF2-2136-49F4-A2DA-E27223B9F9B5}" srcOrd="0" destOrd="0" parTransId="{8A1BA2BD-EBBB-40B5-9FAD-D82021AD8359}" sibTransId="{4B9BF9F6-9B54-459C-AC5C-2969AD3F2AA3}"/>
    <dgm:cxn modelId="{46CC10EB-85FF-49CD-8E8A-D5193AF010D0}" srcId="{EA5A9786-7F17-4EF2-905B-8F9367012290}" destId="{B09286B5-676E-4011-A785-745156FCC4E1}" srcOrd="8" destOrd="0" parTransId="{64C98753-44CE-461D-80BA-8DBFE1293902}" sibTransId="{96416C94-83FF-43E9-8C11-C3F876AF8ABD}"/>
    <dgm:cxn modelId="{D3ECE48C-2A15-4E10-9103-798E6FD56133}" srcId="{EA5A9786-7F17-4EF2-905B-8F9367012290}" destId="{F79CC69C-1DE6-43BF-8249-4F10BDCC0491}" srcOrd="7" destOrd="0" parTransId="{74D9DD28-F56A-42C1-82FF-C79C0017E3D7}" sibTransId="{9DAAA86A-A633-4266-B0DA-CD06CFE65232}"/>
    <dgm:cxn modelId="{34B21888-327A-4483-8B61-41A3EC3E2F7D}" type="presOf" srcId="{B09286B5-676E-4011-A785-745156FCC4E1}" destId="{00E4096E-E5B0-4E75-BB19-3E92C22B918A}" srcOrd="0" destOrd="0" presId="urn:microsoft.com/office/officeart/2005/8/layout/radial1"/>
    <dgm:cxn modelId="{D4FBACE5-E4C9-4D0F-A829-1CE9CB1F3BC3}" type="presOf" srcId="{74D9DD28-F56A-42C1-82FF-C79C0017E3D7}" destId="{17C61749-23D8-4179-BCA1-B9A9306D084A}" srcOrd="1" destOrd="0" presId="urn:microsoft.com/office/officeart/2005/8/layout/radial1"/>
    <dgm:cxn modelId="{F2318986-E915-4F39-B608-AC9E1AA8405D}" srcId="{5C86917B-F025-44BA-9FA9-15FEB8CBFCF4}" destId="{EA5A9786-7F17-4EF2-905B-8F9367012290}" srcOrd="0" destOrd="0" parTransId="{5D6B747F-68FB-4D6D-8D6B-B560E72721B7}" sibTransId="{CB7595A9-C37F-4EBA-8C04-D07335C14E7C}"/>
    <dgm:cxn modelId="{EE22BC65-41CB-47AD-AC51-6F502992151E}" type="presOf" srcId="{3A1D5588-7F5B-4812-B05A-12F9C9980B82}" destId="{3476054B-1113-42E1-9C68-E5A00625A873}" srcOrd="0" destOrd="0" presId="urn:microsoft.com/office/officeart/2005/8/layout/radial1"/>
    <dgm:cxn modelId="{DF1D54C9-3A09-41A6-8999-416F2AC38ED4}" type="presOf" srcId="{5E209135-88E0-4AF9-B7FF-7844D73AAB85}" destId="{3797F844-4DAB-4FC3-A303-504757C8BB26}" srcOrd="0" destOrd="0" presId="urn:microsoft.com/office/officeart/2005/8/layout/radial1"/>
    <dgm:cxn modelId="{6678F982-9758-410E-A334-147FF36C8CCD}" type="presOf" srcId="{06F148E9-02FC-4972-817D-8E7FA63BF4AB}" destId="{7B311490-DD5C-4A07-9371-4BECC362A965}" srcOrd="0" destOrd="0" presId="urn:microsoft.com/office/officeart/2005/8/layout/radial1"/>
    <dgm:cxn modelId="{6FD89759-5624-47AD-8ADD-AA114D73104A}" type="presOf" srcId="{AB59358D-BE45-4CE0-A0B5-03374C554D88}" destId="{1923F0C9-6276-4C4B-AC07-C12C47B34FD6}" srcOrd="0" destOrd="0" presId="urn:microsoft.com/office/officeart/2005/8/layout/radial1"/>
    <dgm:cxn modelId="{4FF4C083-DB3E-4C5C-9395-EB0C58F94E32}" type="presOf" srcId="{06F148E9-02FC-4972-817D-8E7FA63BF4AB}" destId="{179601EC-4EAF-4647-AA3E-8020119FA48C}" srcOrd="1" destOrd="0" presId="urn:microsoft.com/office/officeart/2005/8/layout/radial1"/>
    <dgm:cxn modelId="{697B1D6E-5BF5-46EB-AB0F-D5313C9DF326}" type="presOf" srcId="{95737E90-75C4-41FA-A7C9-A3AC57B9BED1}" destId="{A02C8526-63C1-4215-AF1E-5DC8AAE27D24}" srcOrd="1" destOrd="0" presId="urn:microsoft.com/office/officeart/2005/8/layout/radial1"/>
    <dgm:cxn modelId="{A83FFC57-4367-445F-B959-B9E0FF255B49}" srcId="{EA5A9786-7F17-4EF2-905B-8F9367012290}" destId="{3A1D5588-7F5B-4812-B05A-12F9C9980B82}" srcOrd="6" destOrd="0" parTransId="{79F4B93E-FCFB-4D2E-B62C-0500213A0791}" sibTransId="{05468F87-D3CC-4621-AA8B-06E24DCED2B6}"/>
    <dgm:cxn modelId="{5082709F-89B5-4FAF-A0AA-412F58F5BF8E}" type="presOf" srcId="{EA5A9786-7F17-4EF2-905B-8F9367012290}" destId="{2D0A8727-8B36-4EA3-ABBF-E423BB99FC1A}" srcOrd="0" destOrd="0" presId="urn:microsoft.com/office/officeart/2005/8/layout/radial1"/>
    <dgm:cxn modelId="{8461AE59-208E-42A5-A2C9-B6A03CF2E61E}" type="presOf" srcId="{D9CCA319-2F6D-48CD-886D-08547F5B8C54}" destId="{21BD268C-FF6E-42E0-8E3A-AD94D66AA9E6}" srcOrd="0" destOrd="0" presId="urn:microsoft.com/office/officeart/2005/8/layout/radial1"/>
    <dgm:cxn modelId="{2DBBE479-D814-4CE5-BDE3-463D3BF95BEB}" type="presOf" srcId="{8A1BA2BD-EBBB-40B5-9FAD-D82021AD8359}" destId="{87A4523A-60F5-4E58-96DA-DCECA3E443B0}" srcOrd="1" destOrd="0" presId="urn:microsoft.com/office/officeart/2005/8/layout/radial1"/>
    <dgm:cxn modelId="{FF460AE0-7739-4C1F-85BD-EF771A7C5828}" type="presOf" srcId="{64C98753-44CE-461D-80BA-8DBFE1293902}" destId="{13E264EE-0BCB-41E5-949F-A51D1B3BE6DB}" srcOrd="0" destOrd="0" presId="urn:microsoft.com/office/officeart/2005/8/layout/radial1"/>
    <dgm:cxn modelId="{AD662DD5-1128-4A9C-8524-F89E145C6A34}" srcId="{EA5A9786-7F17-4EF2-905B-8F9367012290}" destId="{04731137-7E45-4865-BA40-6E71C182DB3C}" srcOrd="1" destOrd="0" parTransId="{AB59358D-BE45-4CE0-A0B5-03374C554D88}" sibTransId="{5200D072-ACF0-4DFD-B28C-6B2560BA03BC}"/>
    <dgm:cxn modelId="{65724342-F249-47CB-92C9-3B4368C9C727}" type="presOf" srcId="{79F4B93E-FCFB-4D2E-B62C-0500213A0791}" destId="{8130CDC4-08D8-40B8-AC37-1B3FC2EF536F}" srcOrd="1" destOrd="0" presId="urn:microsoft.com/office/officeart/2005/8/layout/radial1"/>
    <dgm:cxn modelId="{550507D6-D00F-4E2E-9EEA-6917A6748C16}" type="presParOf" srcId="{14746AF0-820A-45FA-8A5B-BC3735EDBE29}" destId="{2D0A8727-8B36-4EA3-ABBF-E423BB99FC1A}" srcOrd="0" destOrd="0" presId="urn:microsoft.com/office/officeart/2005/8/layout/radial1"/>
    <dgm:cxn modelId="{F797D8E6-8296-4185-A6E5-89114A3F65C1}" type="presParOf" srcId="{14746AF0-820A-45FA-8A5B-BC3735EDBE29}" destId="{8E8C7041-10F1-47C4-9771-D939887E9FC2}" srcOrd="1" destOrd="0" presId="urn:microsoft.com/office/officeart/2005/8/layout/radial1"/>
    <dgm:cxn modelId="{D2C0273E-F66F-40D3-8E17-DABBB09F399B}" type="presParOf" srcId="{8E8C7041-10F1-47C4-9771-D939887E9FC2}" destId="{87A4523A-60F5-4E58-96DA-DCECA3E443B0}" srcOrd="0" destOrd="0" presId="urn:microsoft.com/office/officeart/2005/8/layout/radial1"/>
    <dgm:cxn modelId="{0567ED7E-2A2C-4BCF-B6E8-B18E4858A20D}" type="presParOf" srcId="{14746AF0-820A-45FA-8A5B-BC3735EDBE29}" destId="{4409D195-B644-4D1C-A7A1-90F6238F2253}" srcOrd="2" destOrd="0" presId="urn:microsoft.com/office/officeart/2005/8/layout/radial1"/>
    <dgm:cxn modelId="{F261C3CC-B1D3-476C-B235-7D0CC735E061}" type="presParOf" srcId="{14746AF0-820A-45FA-8A5B-BC3735EDBE29}" destId="{1923F0C9-6276-4C4B-AC07-C12C47B34FD6}" srcOrd="3" destOrd="0" presId="urn:microsoft.com/office/officeart/2005/8/layout/radial1"/>
    <dgm:cxn modelId="{5D634E3B-F0E3-4992-ADF3-ABCB86BBCDEA}" type="presParOf" srcId="{1923F0C9-6276-4C4B-AC07-C12C47B34FD6}" destId="{2F4A5CB0-D23E-4602-9DA6-C54B3E57F517}" srcOrd="0" destOrd="0" presId="urn:microsoft.com/office/officeart/2005/8/layout/radial1"/>
    <dgm:cxn modelId="{C44ABBB1-2E47-4CD7-8D06-41E23EF9D8E1}" type="presParOf" srcId="{14746AF0-820A-45FA-8A5B-BC3735EDBE29}" destId="{FC538398-1E69-44F8-A677-026849632F3D}" srcOrd="4" destOrd="0" presId="urn:microsoft.com/office/officeart/2005/8/layout/radial1"/>
    <dgm:cxn modelId="{F37F3DEA-AF35-4985-A665-3EFD65F6A8EA}" type="presParOf" srcId="{14746AF0-820A-45FA-8A5B-BC3735EDBE29}" destId="{F4333976-548A-4634-BF6C-02E17059EA57}" srcOrd="5" destOrd="0" presId="urn:microsoft.com/office/officeart/2005/8/layout/radial1"/>
    <dgm:cxn modelId="{C90F1864-072D-498A-B9F4-3AFC748B424A}" type="presParOf" srcId="{F4333976-548A-4634-BF6C-02E17059EA57}" destId="{A02C8526-63C1-4215-AF1E-5DC8AAE27D24}" srcOrd="0" destOrd="0" presId="urn:microsoft.com/office/officeart/2005/8/layout/radial1"/>
    <dgm:cxn modelId="{D1DB373A-81A1-4FF9-8FB8-5BF0FDF0FEDA}" type="presParOf" srcId="{14746AF0-820A-45FA-8A5B-BC3735EDBE29}" destId="{72A2CF62-3469-441E-93AE-55012E97D377}" srcOrd="6" destOrd="0" presId="urn:microsoft.com/office/officeart/2005/8/layout/radial1"/>
    <dgm:cxn modelId="{EE6A9F7C-0925-46FA-889F-D6D01363FE3E}" type="presParOf" srcId="{14746AF0-820A-45FA-8A5B-BC3735EDBE29}" destId="{7B311490-DD5C-4A07-9371-4BECC362A965}" srcOrd="7" destOrd="0" presId="urn:microsoft.com/office/officeart/2005/8/layout/radial1"/>
    <dgm:cxn modelId="{382B2AAA-37C9-4E84-81F4-845A6480F961}" type="presParOf" srcId="{7B311490-DD5C-4A07-9371-4BECC362A965}" destId="{179601EC-4EAF-4647-AA3E-8020119FA48C}" srcOrd="0" destOrd="0" presId="urn:microsoft.com/office/officeart/2005/8/layout/radial1"/>
    <dgm:cxn modelId="{5CB3E791-817B-4726-B5FA-BBCD7C85FA35}" type="presParOf" srcId="{14746AF0-820A-45FA-8A5B-BC3735EDBE29}" destId="{257C3001-D095-42D2-BE82-E33AB014C5EA}" srcOrd="8" destOrd="0" presId="urn:microsoft.com/office/officeart/2005/8/layout/radial1"/>
    <dgm:cxn modelId="{51E60686-8650-4B80-BBED-9E1D74BF4398}" type="presParOf" srcId="{14746AF0-820A-45FA-8A5B-BC3735EDBE29}" destId="{21BD268C-FF6E-42E0-8E3A-AD94D66AA9E6}" srcOrd="9" destOrd="0" presId="urn:microsoft.com/office/officeart/2005/8/layout/radial1"/>
    <dgm:cxn modelId="{16A24DAE-91F5-4C69-99A6-448A93D17B8F}" type="presParOf" srcId="{21BD268C-FF6E-42E0-8E3A-AD94D66AA9E6}" destId="{945C8442-CAD8-4B81-B5E0-335B919A2D27}" srcOrd="0" destOrd="0" presId="urn:microsoft.com/office/officeart/2005/8/layout/radial1"/>
    <dgm:cxn modelId="{4E200E5E-FB77-4329-BD23-C0FBB960A52A}" type="presParOf" srcId="{14746AF0-820A-45FA-8A5B-BC3735EDBE29}" destId="{67325E78-649C-4B59-AC70-BEACEC7D7044}" srcOrd="10" destOrd="0" presId="urn:microsoft.com/office/officeart/2005/8/layout/radial1"/>
    <dgm:cxn modelId="{6E45B5F9-B5C4-4CEE-AC57-04238A739CBE}" type="presParOf" srcId="{14746AF0-820A-45FA-8A5B-BC3735EDBE29}" destId="{354A689E-1D6F-49C1-AC18-D5BC42B9C0E8}" srcOrd="11" destOrd="0" presId="urn:microsoft.com/office/officeart/2005/8/layout/radial1"/>
    <dgm:cxn modelId="{06D888EB-E8BF-480A-B4A8-1323497B5BBB}" type="presParOf" srcId="{354A689E-1D6F-49C1-AC18-D5BC42B9C0E8}" destId="{2F8CC61B-51F2-4153-838A-066AD4F4E06E}" srcOrd="0" destOrd="0" presId="urn:microsoft.com/office/officeart/2005/8/layout/radial1"/>
    <dgm:cxn modelId="{2418CC30-CC38-4937-9ED9-6E3AE71305B7}" type="presParOf" srcId="{14746AF0-820A-45FA-8A5B-BC3735EDBE29}" destId="{3797F844-4DAB-4FC3-A303-504757C8BB26}" srcOrd="12" destOrd="0" presId="urn:microsoft.com/office/officeart/2005/8/layout/radial1"/>
    <dgm:cxn modelId="{E03D030D-23F7-4400-88E0-95F05E96CE88}" type="presParOf" srcId="{14746AF0-820A-45FA-8A5B-BC3735EDBE29}" destId="{95E98C56-B0FE-4680-93CE-0612F7E989DA}" srcOrd="13" destOrd="0" presId="urn:microsoft.com/office/officeart/2005/8/layout/radial1"/>
    <dgm:cxn modelId="{C7B4EF72-CCC3-4FBA-BD2F-68E854BE0F0E}" type="presParOf" srcId="{95E98C56-B0FE-4680-93CE-0612F7E989DA}" destId="{8130CDC4-08D8-40B8-AC37-1B3FC2EF536F}" srcOrd="0" destOrd="0" presId="urn:microsoft.com/office/officeart/2005/8/layout/radial1"/>
    <dgm:cxn modelId="{CC13D5E7-BF85-4BF2-8567-437CD73EF1F3}" type="presParOf" srcId="{14746AF0-820A-45FA-8A5B-BC3735EDBE29}" destId="{3476054B-1113-42E1-9C68-E5A00625A873}" srcOrd="14" destOrd="0" presId="urn:microsoft.com/office/officeart/2005/8/layout/radial1"/>
    <dgm:cxn modelId="{8A1A73D4-95FA-45F4-ADA1-74B0DF32F07B}" type="presParOf" srcId="{14746AF0-820A-45FA-8A5B-BC3735EDBE29}" destId="{3E43F375-718C-418A-B6DA-6C3CE3AF8BDB}" srcOrd="15" destOrd="0" presId="urn:microsoft.com/office/officeart/2005/8/layout/radial1"/>
    <dgm:cxn modelId="{43DAD4AC-9B4D-40FA-A7CD-8901E045F8CB}" type="presParOf" srcId="{3E43F375-718C-418A-B6DA-6C3CE3AF8BDB}" destId="{17C61749-23D8-4179-BCA1-B9A9306D084A}" srcOrd="0" destOrd="0" presId="urn:microsoft.com/office/officeart/2005/8/layout/radial1"/>
    <dgm:cxn modelId="{55C010F6-73A2-4961-9E15-76F73150B405}" type="presParOf" srcId="{14746AF0-820A-45FA-8A5B-BC3735EDBE29}" destId="{E3AC8C8C-07AB-49BB-99B6-910D6FC0CFB1}" srcOrd="16" destOrd="0" presId="urn:microsoft.com/office/officeart/2005/8/layout/radial1"/>
    <dgm:cxn modelId="{14CD8C9B-94E8-49B3-AE7E-9772C5B88E52}" type="presParOf" srcId="{14746AF0-820A-45FA-8A5B-BC3735EDBE29}" destId="{13E264EE-0BCB-41E5-949F-A51D1B3BE6DB}" srcOrd="17" destOrd="0" presId="urn:microsoft.com/office/officeart/2005/8/layout/radial1"/>
    <dgm:cxn modelId="{A89672F1-47BD-4158-8646-F419A190C0F1}" type="presParOf" srcId="{13E264EE-0BCB-41E5-949F-A51D1B3BE6DB}" destId="{A0491810-5B1C-4E40-953B-99501590577B}" srcOrd="0" destOrd="0" presId="urn:microsoft.com/office/officeart/2005/8/layout/radial1"/>
    <dgm:cxn modelId="{D4CACD95-31DD-400A-99FB-EC8E679582CA}" type="presParOf" srcId="{14746AF0-820A-45FA-8A5B-BC3735EDBE29}" destId="{00E4096E-E5B0-4E75-BB19-3E92C22B918A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A8727-8B36-4EA3-ABBF-E423BB99FC1A}">
      <dsp:nvSpPr>
        <dsp:cNvPr id="0" name=""/>
        <dsp:cNvSpPr/>
      </dsp:nvSpPr>
      <dsp:spPr>
        <a:xfrm>
          <a:off x="2297193" y="1081776"/>
          <a:ext cx="2635098" cy="25927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cap="all" baseline="0" dirty="0"/>
        </a:p>
      </dsp:txBody>
      <dsp:txXfrm>
        <a:off x="2683094" y="1461476"/>
        <a:ext cx="1863296" cy="1833355"/>
      </dsp:txXfrm>
    </dsp:sp>
    <dsp:sp modelId="{8E8C7041-10F1-47C4-9771-D939887E9FC2}">
      <dsp:nvSpPr>
        <dsp:cNvPr id="0" name=""/>
        <dsp:cNvSpPr/>
      </dsp:nvSpPr>
      <dsp:spPr>
        <a:xfrm rot="6155406">
          <a:off x="3826202" y="1157963"/>
          <a:ext cx="117132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17132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81840" y="1166219"/>
        <a:ext cx="5856" cy="5856"/>
      </dsp:txXfrm>
    </dsp:sp>
    <dsp:sp modelId="{4409D195-B644-4D1C-A7A1-90F6238F2253}">
      <dsp:nvSpPr>
        <dsp:cNvPr id="0" name=""/>
        <dsp:cNvSpPr/>
      </dsp:nvSpPr>
      <dsp:spPr>
        <a:xfrm>
          <a:off x="3369566" y="-166495"/>
          <a:ext cx="1311575" cy="14123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3561642" y="40343"/>
        <a:ext cx="927423" cy="998704"/>
      </dsp:txXfrm>
    </dsp:sp>
    <dsp:sp modelId="{1923F0C9-6276-4C4B-AC07-C12C47B34FD6}">
      <dsp:nvSpPr>
        <dsp:cNvPr id="0" name=""/>
        <dsp:cNvSpPr/>
      </dsp:nvSpPr>
      <dsp:spPr>
        <a:xfrm rot="19049214">
          <a:off x="4506056" y="1296460"/>
          <a:ext cx="552811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552811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68642" y="1293824"/>
        <a:ext cx="27640" cy="27640"/>
      </dsp:txXfrm>
    </dsp:sp>
    <dsp:sp modelId="{FC538398-1E69-44F8-A677-026849632F3D}">
      <dsp:nvSpPr>
        <dsp:cNvPr id="0" name=""/>
        <dsp:cNvSpPr/>
      </dsp:nvSpPr>
      <dsp:spPr>
        <a:xfrm>
          <a:off x="4838578" y="81371"/>
          <a:ext cx="1195288" cy="125387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013624" y="264997"/>
        <a:ext cx="845196" cy="886624"/>
      </dsp:txXfrm>
    </dsp:sp>
    <dsp:sp modelId="{F4333976-548A-4634-BF6C-02E17059EA57}">
      <dsp:nvSpPr>
        <dsp:cNvPr id="0" name=""/>
        <dsp:cNvSpPr/>
      </dsp:nvSpPr>
      <dsp:spPr>
        <a:xfrm rot="20388651">
          <a:off x="4804161" y="1661725"/>
          <a:ext cx="1457003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457003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96238" y="1636484"/>
        <a:ext cx="72850" cy="72850"/>
      </dsp:txXfrm>
    </dsp:sp>
    <dsp:sp modelId="{72A2CF62-3469-441E-93AE-55012E97D377}">
      <dsp:nvSpPr>
        <dsp:cNvPr id="0" name=""/>
        <dsp:cNvSpPr/>
      </dsp:nvSpPr>
      <dsp:spPr>
        <a:xfrm>
          <a:off x="6177884" y="578188"/>
          <a:ext cx="1253866" cy="125386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</dsp:txBody>
      <dsp:txXfrm>
        <a:off x="6361508" y="761812"/>
        <a:ext cx="886618" cy="886618"/>
      </dsp:txXfrm>
    </dsp:sp>
    <dsp:sp modelId="{7B311490-DD5C-4A07-9371-4BECC362A965}">
      <dsp:nvSpPr>
        <dsp:cNvPr id="0" name=""/>
        <dsp:cNvSpPr/>
      </dsp:nvSpPr>
      <dsp:spPr>
        <a:xfrm rot="565117">
          <a:off x="4908027" y="2654472"/>
          <a:ext cx="879752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879752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25909" y="2643662"/>
        <a:ext cx="43987" cy="43987"/>
      </dsp:txXfrm>
    </dsp:sp>
    <dsp:sp modelId="{257C3001-D095-42D2-BE82-E33AB014C5EA}">
      <dsp:nvSpPr>
        <dsp:cNvPr id="0" name=""/>
        <dsp:cNvSpPr/>
      </dsp:nvSpPr>
      <dsp:spPr>
        <a:xfrm>
          <a:off x="5770970" y="2094189"/>
          <a:ext cx="1566780" cy="1543194"/>
        </a:xfrm>
        <a:prstGeom prst="ellipse">
          <a:avLst/>
        </a:prstGeom>
        <a:solidFill>
          <a:schemeClr val="accent2">
            <a:hueOff val="715421"/>
            <a:satOff val="-16323"/>
            <a:lumOff val="6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Федерации СПб и РФ: шахмат, акробатического рок-н-ролла,  танцевального спорта,  фехтования</a:t>
          </a:r>
          <a:endParaRPr lang="ru-RU" sz="1000" kern="1200" dirty="0"/>
        </a:p>
      </dsp:txBody>
      <dsp:txXfrm>
        <a:off x="6000420" y="2320185"/>
        <a:ext cx="1107880" cy="1091202"/>
      </dsp:txXfrm>
    </dsp:sp>
    <dsp:sp modelId="{21BD268C-FF6E-42E0-8E3A-AD94D66AA9E6}">
      <dsp:nvSpPr>
        <dsp:cNvPr id="0" name=""/>
        <dsp:cNvSpPr/>
      </dsp:nvSpPr>
      <dsp:spPr>
        <a:xfrm rot="3202493">
          <a:off x="4366922" y="3464336"/>
          <a:ext cx="127085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27085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27287" y="3472343"/>
        <a:ext cx="6354" cy="6354"/>
      </dsp:txXfrm>
    </dsp:sp>
    <dsp:sp modelId="{67325E78-649C-4B59-AC70-BEACEC7D7044}">
      <dsp:nvSpPr>
        <dsp:cNvPr id="0" name=""/>
        <dsp:cNvSpPr/>
      </dsp:nvSpPr>
      <dsp:spPr>
        <a:xfrm>
          <a:off x="3665347" y="3490886"/>
          <a:ext cx="2437004" cy="118911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022238" y="3665028"/>
        <a:ext cx="1723222" cy="840832"/>
      </dsp:txXfrm>
    </dsp:sp>
    <dsp:sp modelId="{354A689E-1D6F-49C1-AC18-D5BC42B9C0E8}">
      <dsp:nvSpPr>
        <dsp:cNvPr id="0" name=""/>
        <dsp:cNvSpPr/>
      </dsp:nvSpPr>
      <dsp:spPr>
        <a:xfrm rot="7856403">
          <a:off x="2636079" y="3409295"/>
          <a:ext cx="148993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48993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06851" y="3416754"/>
        <a:ext cx="7449" cy="7449"/>
      </dsp:txXfrm>
    </dsp:sp>
    <dsp:sp modelId="{3797F844-4DAB-4FC3-A303-504757C8BB26}">
      <dsp:nvSpPr>
        <dsp:cNvPr id="0" name=""/>
        <dsp:cNvSpPr/>
      </dsp:nvSpPr>
      <dsp:spPr>
        <a:xfrm>
          <a:off x="1497356" y="3349353"/>
          <a:ext cx="1453554" cy="1263795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710224" y="3534431"/>
        <a:ext cx="1027818" cy="893639"/>
      </dsp:txXfrm>
    </dsp:sp>
    <dsp:sp modelId="{95E98C56-B0FE-4680-93CE-0612F7E989DA}">
      <dsp:nvSpPr>
        <dsp:cNvPr id="0" name=""/>
        <dsp:cNvSpPr/>
      </dsp:nvSpPr>
      <dsp:spPr>
        <a:xfrm rot="10289836">
          <a:off x="1765196" y="2602367"/>
          <a:ext cx="549969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549969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026432" y="2599801"/>
        <a:ext cx="27498" cy="27498"/>
      </dsp:txXfrm>
    </dsp:sp>
    <dsp:sp modelId="{3476054B-1113-42E1-9C68-E5A00625A873}">
      <dsp:nvSpPr>
        <dsp:cNvPr id="0" name=""/>
        <dsp:cNvSpPr/>
      </dsp:nvSpPr>
      <dsp:spPr>
        <a:xfrm>
          <a:off x="273220" y="2053204"/>
          <a:ext cx="1504203" cy="1424134"/>
        </a:xfrm>
        <a:prstGeom prst="ellipse">
          <a:avLst/>
        </a:prstGeom>
        <a:solidFill>
          <a:schemeClr val="accent2">
            <a:hueOff val="1430843"/>
            <a:satOff val="-32646"/>
            <a:lumOff val="1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Творческие союзы СПб И РФ: художников, дизайнеров, архитекторов, творческих работников</a:t>
          </a:r>
          <a:endParaRPr lang="ru-RU" sz="1000" kern="1200" dirty="0"/>
        </a:p>
      </dsp:txBody>
      <dsp:txXfrm>
        <a:off x="493505" y="2261764"/>
        <a:ext cx="1063633" cy="1007014"/>
      </dsp:txXfrm>
    </dsp:sp>
    <dsp:sp modelId="{3E43F375-718C-418A-B6DA-6C3CE3AF8BDB}">
      <dsp:nvSpPr>
        <dsp:cNvPr id="0" name=""/>
        <dsp:cNvSpPr/>
      </dsp:nvSpPr>
      <dsp:spPr>
        <a:xfrm rot="12370768">
          <a:off x="1514375" y="1573219"/>
          <a:ext cx="971582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971582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975877" y="1560113"/>
        <a:ext cx="48579" cy="48579"/>
      </dsp:txXfrm>
    </dsp:sp>
    <dsp:sp modelId="{E3AC8C8C-07AB-49BB-99B6-910D6FC0CFB1}">
      <dsp:nvSpPr>
        <dsp:cNvPr id="0" name=""/>
        <dsp:cNvSpPr/>
      </dsp:nvSpPr>
      <dsp:spPr>
        <a:xfrm>
          <a:off x="314249" y="434173"/>
          <a:ext cx="1320219" cy="1291852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507591" y="623360"/>
        <a:ext cx="933535" cy="913478"/>
      </dsp:txXfrm>
    </dsp:sp>
    <dsp:sp modelId="{13E264EE-0BCB-41E5-949F-A51D1B3BE6DB}">
      <dsp:nvSpPr>
        <dsp:cNvPr id="0" name=""/>
        <dsp:cNvSpPr/>
      </dsp:nvSpPr>
      <dsp:spPr>
        <a:xfrm rot="14087502">
          <a:off x="2687856" y="1211155"/>
          <a:ext cx="222595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222595" y="1118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93589" y="1216775"/>
        <a:ext cx="11129" cy="11129"/>
      </dsp:txXfrm>
    </dsp:sp>
    <dsp:sp modelId="{00E4096E-E5B0-4E75-BB19-3E92C22B918A}">
      <dsp:nvSpPr>
        <dsp:cNvPr id="0" name=""/>
        <dsp:cNvSpPr/>
      </dsp:nvSpPr>
      <dsp:spPr>
        <a:xfrm>
          <a:off x="1779488" y="0"/>
          <a:ext cx="1199054" cy="1253876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955085" y="183626"/>
        <a:ext cx="847860" cy="886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267294"/>
            <a:ext cx="7920880" cy="160186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Смотр-конкурс  достижений государственных бюджетных образовательных учреждений дополнительного образования детей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Санкт-Петербурга в 2015 году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1016" y="1556792"/>
            <a:ext cx="8136904" cy="1224136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Государственное бюджетное образовательное учреждение </a:t>
            </a:r>
            <a:br>
              <a:rPr lang="ru-RU" sz="2200" b="1" dirty="0" smtClean="0"/>
            </a:br>
            <a:r>
              <a:rPr lang="ru-RU" sz="2200" b="1" dirty="0" smtClean="0"/>
              <a:t>дополнительного образования детей Дом детского творчества </a:t>
            </a:r>
            <a:br>
              <a:rPr lang="ru-RU" sz="2200" b="1" dirty="0" smtClean="0"/>
            </a:br>
            <a:r>
              <a:rPr lang="ru-RU" sz="2200" b="1" dirty="0" smtClean="0"/>
              <a:t>Адмиралтейского района Санкт-Петербурга «Измайловский»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9850" y="5214949"/>
            <a:ext cx="8218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</a:t>
            </a:r>
          </a:p>
          <a:p>
            <a:pPr algn="ctr"/>
            <a:r>
              <a:rPr lang="ru-RU" sz="2000" b="1" cap="all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«Выявление и поддержка одаренных детей и молодежи»</a:t>
            </a:r>
            <a:endParaRPr lang="ru-RU" sz="2000" b="1" cap="all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>
            <a:normAutofit fontScale="90000"/>
          </a:bodyPr>
          <a:lstStyle/>
          <a:p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выставок детского творчества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IMG_82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36" y="908720"/>
            <a:ext cx="3850003" cy="255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MG_82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4840" y="3819582"/>
            <a:ext cx="3806163" cy="253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G_82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36" y="3819582"/>
            <a:ext cx="377415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IMG_83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454" y="911170"/>
            <a:ext cx="3881780" cy="257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143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работы с детьми, проявляющими повышенные способности в обучении </a:t>
            </a:r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ГБОУДОД ДДТ «Измайловский» на 2013-2015 годы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568952" cy="5221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Цель программы: </a:t>
            </a:r>
            <a:r>
              <a:rPr lang="ru-RU" sz="2000" dirty="0"/>
              <a:t>обеспечение условий для развития способностей и самореализации </a:t>
            </a:r>
            <a:r>
              <a:rPr lang="ru-RU" sz="2000" dirty="0" smtClean="0"/>
              <a:t>учащихся </a:t>
            </a:r>
            <a:r>
              <a:rPr lang="ru-RU" sz="2000" dirty="0"/>
              <a:t>учреждения через создание эффективной системы выявления, поддержки и обучения одаренных детей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/>
              <a:t>Направления </a:t>
            </a:r>
            <a:r>
              <a:rPr lang="ru-RU" sz="2000" b="1" dirty="0" smtClean="0"/>
              <a:t>деятельности:</a:t>
            </a:r>
            <a:endParaRPr lang="ru-RU" sz="2000" dirty="0"/>
          </a:p>
          <a:p>
            <a:pPr lvl="0"/>
            <a:r>
              <a:rPr lang="ru-RU" sz="2000" dirty="0"/>
              <a:t>повышение профессионального мастерства педагогов;</a:t>
            </a:r>
          </a:p>
          <a:p>
            <a:pPr lvl="0"/>
            <a:r>
              <a:rPr lang="ru-RU" sz="2000" dirty="0"/>
              <a:t>обеспечение высококачественного содержания образовательных программ, </a:t>
            </a:r>
            <a:r>
              <a:rPr lang="ru-RU" sz="2000" dirty="0" smtClean="0"/>
              <a:t>создание </a:t>
            </a:r>
            <a:r>
              <a:rPr lang="ru-RU" sz="2000" dirty="0" err="1"/>
              <a:t>разноуровневых</a:t>
            </a:r>
            <a:r>
              <a:rPr lang="ru-RU" sz="2000" dirty="0"/>
              <a:t> образовательных программ;</a:t>
            </a:r>
          </a:p>
          <a:p>
            <a:pPr lvl="0"/>
            <a:r>
              <a:rPr lang="ru-RU" sz="2000" dirty="0"/>
              <a:t>внедрение современных средств обучения;</a:t>
            </a:r>
          </a:p>
          <a:p>
            <a:pPr lvl="0"/>
            <a:r>
              <a:rPr lang="ru-RU" sz="2000" dirty="0"/>
              <a:t>поиск и поддержка одаренных детей, развитие молодых талантов;</a:t>
            </a:r>
          </a:p>
          <a:p>
            <a:pPr lvl="0"/>
            <a:r>
              <a:rPr lang="ru-RU" sz="2000" dirty="0"/>
              <a:t>расширение сотрудничества с ВУЗами, учреждениями культуры, науки и спорта.</a:t>
            </a:r>
          </a:p>
          <a:p>
            <a:pPr lvl="0"/>
            <a:r>
              <a:rPr lang="ru-RU" sz="2000" dirty="0"/>
              <a:t>работа с родителями: </a:t>
            </a:r>
            <a:r>
              <a:rPr lang="ru-RU" sz="2000" dirty="0" smtClean="0"/>
              <a:t>сопровождение </a:t>
            </a:r>
            <a:r>
              <a:rPr lang="ru-RU" sz="2000" dirty="0"/>
              <a:t>семьи способного ребенка.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4261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учащихся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ДДТ «Измайловский» в конкурсах, соревнованиях, фестивалях, турнирах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826986842"/>
              </p:ext>
            </p:extLst>
          </p:nvPr>
        </p:nvGraphicFramePr>
        <p:xfrm>
          <a:off x="971600" y="1988840"/>
          <a:ext cx="7186634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194"/>
                <a:gridCol w="1554480"/>
                <a:gridCol w="1554480"/>
                <a:gridCol w="155448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Уровень мероприятий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Учебный год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2011-2013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2012-2013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2013-2014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Международный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Всероссийский/</a:t>
                      </a:r>
                    </a:p>
                    <a:p>
                      <a:r>
                        <a:rPr lang="ru-RU" sz="2000" b="1" dirty="0" smtClean="0"/>
                        <a:t>федеральный</a:t>
                      </a:r>
                      <a:r>
                        <a:rPr lang="ru-RU" sz="2000" b="1" baseline="0" dirty="0" smtClean="0"/>
                        <a:t> 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Городской/</a:t>
                      </a:r>
                    </a:p>
                    <a:p>
                      <a:r>
                        <a:rPr lang="ru-RU" sz="2000" b="1" dirty="0" smtClean="0"/>
                        <a:t>региональный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134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210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Районный/</a:t>
                      </a:r>
                    </a:p>
                    <a:p>
                      <a:r>
                        <a:rPr lang="ru-RU" sz="2000" b="1" dirty="0" smtClean="0"/>
                        <a:t>муниципальный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153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Итого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solidFill>
                            <a:schemeClr val="tx1"/>
                          </a:solidFill>
                        </a:rPr>
                        <a:t>388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447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517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Образцовые детские коллективы</a:t>
            </a:r>
            <a:r>
              <a:rPr lang="ru-RU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(победители и лауреаты международного и всероссийского уровней)</a:t>
            </a:r>
            <a:endParaRPr lang="ru-RU" sz="1800" b="1" cap="al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2" descr="D:\Фото\Для Поликрповой СИ\P - 00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5" t="11208" r="2459" b="6168"/>
          <a:stretch/>
        </p:blipFill>
        <p:spPr bwMode="auto">
          <a:xfrm>
            <a:off x="755576" y="1052736"/>
            <a:ext cx="3528392" cy="21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26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19"/>
          <a:stretch/>
        </p:blipFill>
        <p:spPr bwMode="auto">
          <a:xfrm>
            <a:off x="4860032" y="1052736"/>
            <a:ext cx="3744416" cy="21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\Фото для\Для газеты администрации\VAV_927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9263"/>
          <a:stretch/>
        </p:blipFill>
        <p:spPr bwMode="auto">
          <a:xfrm>
            <a:off x="627975" y="3679986"/>
            <a:ext cx="3816424" cy="22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Фото\Буклет\Фото Книга 75 лет ДДТ\2 Всероссийские соревнования по акробатическому рок-н-роллу, Санкт-Петербург 2011 г.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63"/>
          <a:stretch/>
        </p:blipFill>
        <p:spPr bwMode="auto">
          <a:xfrm>
            <a:off x="4860031" y="3679986"/>
            <a:ext cx="3744416" cy="231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799" y="3254011"/>
            <a:ext cx="415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Хореографический ансамбль «Радуга»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86936" y="3254011"/>
            <a:ext cx="409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Этнокультурный Центр «</a:t>
            </a:r>
            <a:r>
              <a:rPr lang="ru-RU" dirty="0" err="1" smtClean="0"/>
              <a:t>Китежград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25766" y="6088121"/>
            <a:ext cx="366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Эстрадный вокальный ансамбль </a:t>
            </a:r>
          </a:p>
          <a:p>
            <a:pPr algn="ctr"/>
            <a:r>
              <a:rPr lang="ru-RU" dirty="0" smtClean="0"/>
              <a:t>«Созвучие»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84091" y="6122745"/>
            <a:ext cx="4496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Коллектив акробатического рок-н-ролла</a:t>
            </a:r>
          </a:p>
          <a:p>
            <a:pPr algn="ctr"/>
            <a:r>
              <a:rPr lang="ru-RU" dirty="0" smtClean="0"/>
              <a:t>«Лидер»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39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r>
              <a:rPr lang="ru-RU" sz="32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Одаренные, талантливые, способные</a:t>
            </a:r>
            <a:endParaRPr lang="ru-RU" sz="3200" b="1" cap="al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C:\Users\user\Desktop\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4" t="8559"/>
          <a:stretch/>
        </p:blipFill>
        <p:spPr bwMode="auto">
          <a:xfrm>
            <a:off x="188616" y="836712"/>
            <a:ext cx="2872364" cy="18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Фото\Шахматы\Команда ДДТ Измайловский на международном турнире в Чикаго. 2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69178" y="2799159"/>
            <a:ext cx="2838430" cy="19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Фото\Шахматы\Чемпионат Европы по быстрым шахматам в ДРускининкае (Литва) 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16143" y="2822176"/>
            <a:ext cx="1354754" cy="180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Фото\Фото визитная карточка\12886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280518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Техническое творчество\IMG_889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0483" y="2852936"/>
            <a:ext cx="2755333" cy="18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Фото\ШРР\001. DSC887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8616" y="4796089"/>
            <a:ext cx="2749255" cy="182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Фото\Для Поликрповой СИ\IMG_04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4355" y="4728172"/>
            <a:ext cx="2805181" cy="191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Фото\Для Поликрповой СИ\Cамолеты 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22132"/>
            <a:ext cx="2872364" cy="18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Фото\Буклет\Фото Книга 75 лет ДДТ\1 Кубок Европы  по акробатическому рок-н-роллу (Швейцария-Венгрия 2011 г.)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80" t="9581" r="26484"/>
          <a:stretch/>
        </p:blipFill>
        <p:spPr bwMode="auto">
          <a:xfrm>
            <a:off x="3030725" y="2842141"/>
            <a:ext cx="1289087" cy="178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D:\Фото\Буклет\Фото Книга 75 лет ДДТ\1 Кубок Европы по акробатическому рок-н-роллу (Швейцария, Венгия, 2011 г.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8838" y="836712"/>
            <a:ext cx="2748770" cy="18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Светлана\Downloads\звез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214554"/>
            <a:ext cx="4714908" cy="314327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Почетный знак «Измайловская звезда»</a:t>
            </a:r>
            <a:r>
              <a:rPr lang="ru-RU" sz="3100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 Советом учреждения в 2011 году.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Светлана\Downloads\IMG_43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80856" y="1214422"/>
            <a:ext cx="3749040" cy="2502131"/>
          </a:xfrm>
          <a:prstGeom prst="rect">
            <a:avLst/>
          </a:prstGeom>
          <a:noFill/>
        </p:spPr>
      </p:pic>
      <p:pic>
        <p:nvPicPr>
          <p:cNvPr id="1027" name="Picture 3" descr="C:\Users\Светлана\Downloads\IMG_719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3750093" cy="2500330"/>
          </a:xfrm>
          <a:prstGeom prst="rect">
            <a:avLst/>
          </a:prstGeom>
          <a:noFill/>
        </p:spPr>
      </p:pic>
      <p:pic>
        <p:nvPicPr>
          <p:cNvPr id="1028" name="Picture 4" descr="C:\Users\Светлана\Downloads\звезды 2011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214422"/>
            <a:ext cx="3786214" cy="2524142"/>
          </a:xfrm>
          <a:prstGeom prst="rect">
            <a:avLst/>
          </a:prstGeom>
          <a:noFill/>
        </p:spPr>
      </p:pic>
      <p:pic>
        <p:nvPicPr>
          <p:cNvPr id="1030" name="Picture 6" descr="C:\Users\Светлана\Downloads\otchetni_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143380"/>
            <a:ext cx="3714744" cy="24777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00166" y="3214686"/>
            <a:ext cx="1468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год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5852" y="6072206"/>
            <a:ext cx="1468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год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512" y="3214686"/>
            <a:ext cx="1468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год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7950" y="6072206"/>
            <a:ext cx="1468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C:\Users\Светлана\Downloads\IMG_9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785794"/>
            <a:ext cx="3762370" cy="2821777"/>
          </a:xfrm>
          <a:prstGeom prst="rect">
            <a:avLst/>
          </a:prstGeom>
          <a:noFill/>
        </p:spPr>
      </p:pic>
      <p:pic>
        <p:nvPicPr>
          <p:cNvPr id="2052" name="Picture 4" descr="C:\Users\Светлана\Downloads\IMG_90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0976" r="39634"/>
          <a:stretch>
            <a:fillRect/>
          </a:stretch>
        </p:blipFill>
        <p:spPr bwMode="auto">
          <a:xfrm>
            <a:off x="2357422" y="1676135"/>
            <a:ext cx="2571768" cy="3905277"/>
          </a:xfrm>
          <a:prstGeom prst="rect">
            <a:avLst/>
          </a:prstGeom>
          <a:noFill/>
        </p:spPr>
      </p:pic>
      <p:pic>
        <p:nvPicPr>
          <p:cNvPr id="2051" name="Picture 3" descr="C:\Users\Светлана\Downloads\Стяжкин В.Н. Звезда Прометея.jpg"/>
          <p:cNvPicPr>
            <a:picLocks noChangeAspect="1" noChangeArrowheads="1"/>
          </p:cNvPicPr>
          <p:nvPr/>
        </p:nvPicPr>
        <p:blipFill>
          <a:blip r:embed="rId4" cstate="print"/>
          <a:srcRect l="1291" r="8454"/>
          <a:stretch>
            <a:fillRect/>
          </a:stretch>
        </p:blipFill>
        <p:spPr bwMode="auto">
          <a:xfrm>
            <a:off x="683568" y="785794"/>
            <a:ext cx="2015905" cy="3071834"/>
          </a:xfrm>
          <a:prstGeom prst="rect">
            <a:avLst/>
          </a:prstGeom>
          <a:noFill/>
        </p:spPr>
      </p:pic>
      <p:sp>
        <p:nvSpPr>
          <p:cNvPr id="2054" name="AutoShape 6" descr="https://apf.mail.ru/cgi-bin/readmsg/IMG_9050.jpg?id=13619878900000000118%3B0%3B1&amp;x-email=sv.prasolova%40mail.ru&amp;exif=1&amp;bs=2875&amp;bl=3122178&amp;ct=image%2Fjpeg&amp;cn=IMG_905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57422" y="5503527"/>
            <a:ext cx="26432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Эдмин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Марк - 2013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Номинация «Спорт»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(педагог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Стяжкин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В.Н.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«Шахматный клуб»)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0775" y="2520778"/>
            <a:ext cx="36779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Клеева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Дария - 2013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 «Литературное творчество»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(педагог Кондратьева Л.П.,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«Литературная мозаика»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C:\Users\Светлана\Downloads\IMG_3870.JPG"/>
          <p:cNvPicPr>
            <a:picLocks noChangeAspect="1" noChangeArrowheads="1"/>
          </p:cNvPicPr>
          <p:nvPr/>
        </p:nvPicPr>
        <p:blipFill>
          <a:blip r:embed="rId5" cstate="print"/>
          <a:srcRect l="5714" r="6667"/>
          <a:stretch>
            <a:fillRect/>
          </a:stretch>
        </p:blipFill>
        <p:spPr bwMode="auto">
          <a:xfrm>
            <a:off x="5072066" y="3786190"/>
            <a:ext cx="3733146" cy="278608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000628" y="5500702"/>
            <a:ext cx="37862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Широков Александр- 2014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 «Спорт»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(педагог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Стяжкин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В.Н.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«Шахматный клуб»)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36904" cy="525146"/>
          </a:xfrm>
        </p:spPr>
        <p:txBody>
          <a:bodyPr>
            <a:noAutofit/>
          </a:bodyPr>
          <a:lstStyle/>
          <a:p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конкурс «Звезда Прометея»</a:t>
            </a:r>
            <a:endParaRPr lang="ru-RU" sz="2400" b="1" cap="al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Светлана\Downloads\Широков Александр. Звезда Прометея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71876"/>
            <a:ext cx="1959164" cy="3000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</a:t>
            </a: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сотрудничества с ВУЗами, учреждениями культуры, науки и </a:t>
            </a:r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спорта</a:t>
            </a:r>
            <a:endParaRPr lang="ru-RU" sz="2400" cap="al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315821998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6291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Издание сборников работ победителей конкурсов, участников конференций</a:t>
            </a:r>
            <a:endParaRPr lang="ru-RU" sz="2400" b="1" cap="al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Методическая продукция\Сборник Осенний стихопад\Сборник Осенний стихопад 2013\обложка Осенний стихопад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1210"/>
            <a:ext cx="2054052" cy="2905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етодическая продукция\Сборник Осенний стихопад\Сборник Осенний стихопад 2014\обложка 20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3284984"/>
            <a:ext cx="1997057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етодическая продукция\Сборник Творчество юных\Сборник Творчество юных 2014\обложка_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2" y="1013274"/>
            <a:ext cx="2112909" cy="298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етодическая продукция\Сборник Творчество юных\Сборник Творчество юных 2013\Обложка копия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1920" y="3279389"/>
            <a:ext cx="203601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Война Блока\Фотоквест 2014\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82826" y="1013274"/>
            <a:ext cx="1955279" cy="276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SKMBT_C45415030614060_000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55198" y="3279389"/>
            <a:ext cx="2011257" cy="298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572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435</TotalTime>
  <Words>301</Words>
  <Application>Microsoft Office PowerPoint</Application>
  <PresentationFormat>Экран (4:3)</PresentationFormat>
  <Paragraphs>74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Справедливость</vt:lpstr>
      <vt:lpstr>Государственное бюджетное образовательное учреждение  дополнительного образования детей Дом детского творчества  Адмиралтейского района Санкт-Петербурга «Измайловский»</vt:lpstr>
      <vt:lpstr>Программа работы с детьми, проявляющими повышенные способности в обучении  в ГБОУДОД ДДТ «Измайловский» на 2013-2015 годы</vt:lpstr>
      <vt:lpstr>Достижения учащихся  ДДТ «Измайловский» в конкурсах, соревнованиях, фестивалях, турнирах</vt:lpstr>
      <vt:lpstr>Образцовые детские коллективы (победители и лауреаты международного и всероссийского уровней)</vt:lpstr>
      <vt:lpstr>Одаренные, талантливые, способные</vt:lpstr>
      <vt:lpstr>Почетный знак «Измайловская звезда» Учрежден Советом учреждения в 2011 году.</vt:lpstr>
      <vt:lpstr>Международный конкурс «Звезда Прометея»</vt:lpstr>
      <vt:lpstr>расширение сотрудничества с ВУЗами, учреждениями культуры, науки и спорта</vt:lpstr>
      <vt:lpstr>Издание сборников работ победителей конкурсов, участников конференций</vt:lpstr>
      <vt:lpstr>Организация выставок детского творчества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 дополнительного образования детей Дом детского творчества  Адмиралтейского района Санкт-Петербурга «Измайловский»</dc:title>
  <dc:creator>Светлана</dc:creator>
  <cp:lastModifiedBy>Oksana</cp:lastModifiedBy>
  <cp:revision>19</cp:revision>
  <dcterms:created xsi:type="dcterms:W3CDTF">2015-01-27T18:12:02Z</dcterms:created>
  <dcterms:modified xsi:type="dcterms:W3CDTF">2015-03-06T09:26:16Z</dcterms:modified>
</cp:coreProperties>
</file>